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2" r:id="rId5"/>
    <p:sldId id="259" r:id="rId6"/>
    <p:sldId id="260" r:id="rId7"/>
    <p:sldId id="25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840760" cy="4248472"/>
          </a:xfr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i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Методы и формы работы на уроках родного русского языка</a:t>
            </a:r>
            <a:endParaRPr lang="ru-RU" sz="5400" i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7008441" cy="3547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147"/>
                <a:gridCol w="2336147"/>
                <a:gridCol w="2336147"/>
              </a:tblGrid>
              <a:tr h="131192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Знаю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Узнал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Хочу</a:t>
                      </a:r>
                      <a:r>
                        <a:rPr lang="ru-RU" sz="3600" baseline="0" dirty="0" smtClean="0"/>
                        <a:t> узнать</a:t>
                      </a:r>
                      <a:endParaRPr lang="ru-RU" sz="3600" dirty="0"/>
                    </a:p>
                  </a:txBody>
                  <a:tcPr/>
                </a:tc>
              </a:tr>
              <a:tr h="22352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901" t="5122" r="33057" b="46215"/>
          <a:stretch>
            <a:fillRect/>
          </a:stretch>
        </p:blipFill>
        <p:spPr bwMode="auto">
          <a:xfrm>
            <a:off x="1403648" y="620688"/>
            <a:ext cx="3960440" cy="557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u="sng" dirty="0" smtClean="0"/>
              <a:t>Формы работы учащихся на уроке родного русского языка</a:t>
            </a:r>
            <a:endParaRPr lang="ru-RU" sz="4400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88840"/>
            <a:ext cx="473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Коллективная </a:t>
            </a:r>
            <a:endParaRPr lang="ru-RU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068960"/>
            <a:ext cx="3351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Групповая</a:t>
            </a:r>
            <a:endParaRPr lang="ru-RU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221088"/>
            <a:ext cx="267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Парная </a:t>
            </a:r>
            <a:endParaRPr lang="ru-RU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2998" y="5301208"/>
            <a:ext cx="5335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Индивидуальная </a:t>
            </a:r>
            <a:endParaRPr lang="ru-RU" sz="4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270"/>
          <a:stretch>
            <a:fillRect/>
          </a:stretch>
        </p:blipFill>
        <p:spPr bwMode="auto">
          <a:xfrm>
            <a:off x="1295128" y="260648"/>
            <a:ext cx="78488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Ознакомительное чтение</a:t>
            </a:r>
            <a:br>
              <a:rPr lang="ru-RU" dirty="0" smtClean="0"/>
            </a:br>
            <a:r>
              <a:rPr lang="ru-RU" dirty="0" smtClean="0"/>
              <a:t>(формирование читательской грамотности)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775" y="2967335"/>
            <a:ext cx="604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– мне не понятно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8205" y="4293096"/>
            <a:ext cx="57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– это интересно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«Словарики»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При ознакомительном чтении обучающиеся подчёркивают те слова</a:t>
            </a:r>
            <a:r>
              <a:rPr lang="en-US" dirty="0" smtClean="0"/>
              <a:t>, </a:t>
            </a:r>
            <a:r>
              <a:rPr lang="ru-RU" dirty="0" smtClean="0"/>
              <a:t>значение которых им непонятны. Затем необходимо попросить встать тех «ребят-словариков», кому все слова в тексте понятны и организовать разъяснение непонятных слов.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u="sng" dirty="0" smtClean="0"/>
              <a:t>Групповая работа</a:t>
            </a:r>
            <a:endParaRPr lang="ru-RU" sz="4800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6642" y="1052736"/>
            <a:ext cx="43973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Бригадный метод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36824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«Пилы»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157192"/>
            <a:ext cx="50405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Аквариумное обсуждение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20888"/>
            <a:ext cx="21392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Полилог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941168"/>
            <a:ext cx="29926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Мозговой штурм</a:t>
            </a:r>
            <a:endParaRPr lang="ru-RU" sz="2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949280"/>
            <a:ext cx="754257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Коллективный способ обучения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666" t="9539" r="4392" b="25421"/>
          <a:stretch>
            <a:fillRect/>
          </a:stretch>
        </p:blipFill>
        <p:spPr bwMode="auto">
          <a:xfrm>
            <a:off x="3059832" y="1916832"/>
            <a:ext cx="4276315" cy="30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5089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83722"/>
            <a:ext cx="5184576" cy="28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3329"/>
            <a:ext cx="7560840" cy="62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94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Методы и формы работы на уроках родного русского языка</vt:lpstr>
      <vt:lpstr>Слайд 2</vt:lpstr>
      <vt:lpstr>Формы работы учащихся на уроке родного русского языка</vt:lpstr>
      <vt:lpstr>Слайд 4</vt:lpstr>
      <vt:lpstr>Ознакомительное чтение (формирование читательской грамотности)</vt:lpstr>
      <vt:lpstr>Приём «Словарики»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формы работы на уроках родного русского языка</dc:title>
  <dc:creator>2012</dc:creator>
  <cp:lastModifiedBy>RePack by SPecialiST</cp:lastModifiedBy>
  <cp:revision>4</cp:revision>
  <dcterms:created xsi:type="dcterms:W3CDTF">2022-10-10T11:27:47Z</dcterms:created>
  <dcterms:modified xsi:type="dcterms:W3CDTF">2022-10-11T10:42:57Z</dcterms:modified>
</cp:coreProperties>
</file>